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6" r:id="rId2"/>
    <p:sldMasterId id="2147483698" r:id="rId3"/>
  </p:sldMasterIdLst>
  <p:sldIdLst>
    <p:sldId id="256" r:id="rId4"/>
    <p:sldId id="263" r:id="rId5"/>
    <p:sldId id="261" r:id="rId6"/>
    <p:sldId id="276" r:id="rId7"/>
    <p:sldId id="277" r:id="rId8"/>
    <p:sldId id="278" r:id="rId9"/>
    <p:sldId id="514" r:id="rId10"/>
    <p:sldId id="260" r:id="rId11"/>
    <p:sldId id="264" r:id="rId12"/>
    <p:sldId id="515" r:id="rId13"/>
    <p:sldId id="282" r:id="rId14"/>
    <p:sldId id="283" r:id="rId15"/>
    <p:sldId id="284" r:id="rId16"/>
    <p:sldId id="285" r:id="rId17"/>
    <p:sldId id="286" r:id="rId18"/>
    <p:sldId id="502" r:id="rId19"/>
    <p:sldId id="503" r:id="rId20"/>
    <p:sldId id="504" r:id="rId21"/>
    <p:sldId id="505" r:id="rId22"/>
    <p:sldId id="506" r:id="rId23"/>
    <p:sldId id="507" r:id="rId24"/>
    <p:sldId id="508" r:id="rId25"/>
    <p:sldId id="509" r:id="rId26"/>
    <p:sldId id="510" r:id="rId27"/>
    <p:sldId id="511" r:id="rId28"/>
    <p:sldId id="512" r:id="rId29"/>
    <p:sldId id="265" r:id="rId30"/>
    <p:sldId id="266" r:id="rId31"/>
    <p:sldId id="269" r:id="rId32"/>
    <p:sldId id="275" r:id="rId33"/>
    <p:sldId id="273" r:id="rId34"/>
    <p:sldId id="274" r:id="rId35"/>
    <p:sldId id="270" r:id="rId36"/>
    <p:sldId id="271" r:id="rId37"/>
    <p:sldId id="513" r:id="rId38"/>
    <p:sldId id="27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07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8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68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B5A8-769C-4D58-A13A-D88C35275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A1341-C11F-4D1E-B62D-DB3B08301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1D64A-9BC9-4F6F-AC26-316355E70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32C45-875A-452B-868C-5C03804BD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3CF53-DF57-4EDE-A826-6BEEEDD6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45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62ADD-E5F1-4972-9F02-F50028CA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A4564-3C79-49D0-97BF-D940D3697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64551-41D9-4B02-8483-436146291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BD52F-6028-430D-8E00-BA63D71C1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6BCEA-8FC5-42CD-A59F-17D1FDA32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54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B3A7A-1A37-499B-A89D-EB95B032C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8F77E-5F99-45A4-B77F-B81EE1502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93F17-B2F3-4533-BE31-916C0F40E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9DBC4-6DEE-4BA7-B96F-A51646354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744DB-463A-4E83-83DD-7B9ED6010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68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D81-B0FF-4AC8-A501-2ED4CF972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BCCDD-6026-47D6-B9D0-B9E9B1099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65F09-4FF6-4034-9550-D2AEC796D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88D7F-D275-4C6D-856C-9519FD75B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1C7AE-3806-4358-80AE-D5A5B184A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8B7992-27C5-4B48-B37F-2EEF83DA2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18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DB12C-55F5-4335-9106-510C8E410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86EC7-735C-4F07-8A2A-50F2B159D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4017A-34C7-4071-A647-D1F678995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AEFB7D-3013-419E-A8E5-6B197084BE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8141A6-D916-493B-9AB6-7CC16A9B31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77F90C-380E-401B-BD00-DC397EA9E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954346-462A-45C9-837F-543C0463C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C9D0CC-F14F-4B72-9635-25FA39A87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6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F9A1C-4837-446A-986B-761F1780C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778261-D172-454D-B584-81D335C89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1D5AC-AD0E-4B4F-8FD9-0FA2F0ECF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C69F1-08F6-4B72-9687-AF54E3C3F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47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731628-6C85-47A5-BE3B-4E0558599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DA225D-96F7-4A61-AF19-56980956E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4DAD9-3A0F-4140-9943-3FACC273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5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903B4-76CD-442F-BBF5-2EA957AFA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D9FAC-FD26-4AFF-987E-D803522C5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DDD7C-8734-43AE-9922-53F5E71EA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D366B-58E2-4511-8BF6-1D4919819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1773F-D9E9-4E89-9F64-314B992BE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F77CC-A23E-468A-82B3-25F2DD9C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8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F0F3C-4371-4D92-8C13-6A760EFCD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A8C0B6-5A58-4161-9278-E2622D937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F38ED-343B-42D2-BE8F-C2A19B11A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B026C-31D3-406C-B0D9-0E15EFA36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BD561-A8AE-42AC-89A9-1700C175C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88D02-88E7-46A0-B3C4-82D98EEB5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57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DC324-E21E-46F4-ABBC-CB39774B1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4E00A-1169-4820-895F-0BC958673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008A0-2609-4414-9E2B-7645728EF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6D11A-C21A-4028-893D-2ACFE7BE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6153B-7544-424E-945D-85A54E5E4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80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855DA5-4ABF-4F1F-97F9-055D59E62D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AD10CE-BDC0-4E01-BC7C-3A3A15FFD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396D9-A2C4-4D12-8BEF-4A8BCAB0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DCB43-7DB1-4D69-B1C5-85E362CA1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22C96-7D44-4BF9-9078-9560638DA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7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B5A8-769C-4D58-A13A-D88C35275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A1341-C11F-4D1E-B62D-DB3B08301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1D64A-9BC9-4F6F-AC26-316355E70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32C45-875A-452B-868C-5C03804BD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3CF53-DF57-4EDE-A826-6BEEEDD6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87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62ADD-E5F1-4972-9F02-F50028CA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A4564-3C79-49D0-97BF-D940D3697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64551-41D9-4B02-8483-436146291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BD52F-6028-430D-8E00-BA63D71C1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6BCEA-8FC5-42CD-A59F-17D1FDA32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26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B3A7A-1A37-499B-A89D-EB95B032C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8F77E-5F99-45A4-B77F-B81EE1502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93F17-B2F3-4533-BE31-916C0F40E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9DBC4-6DEE-4BA7-B96F-A51646354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744DB-463A-4E83-83DD-7B9ED6010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6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D81-B0FF-4AC8-A501-2ED4CF972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BCCDD-6026-47D6-B9D0-B9E9B1099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65F09-4FF6-4034-9550-D2AEC796D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88D7F-D275-4C6D-856C-9519FD75B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1C7AE-3806-4358-80AE-D5A5B184A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8B7992-27C5-4B48-B37F-2EEF83DA2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89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DB12C-55F5-4335-9106-510C8E410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86EC7-735C-4F07-8A2A-50F2B159D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4017A-34C7-4071-A647-D1F678995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AEFB7D-3013-419E-A8E5-6B197084BE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8141A6-D916-493B-9AB6-7CC16A9B31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77F90C-380E-401B-BD00-DC397EA9E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954346-462A-45C9-837F-543C0463C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C9D0CC-F14F-4B72-9635-25FA39A87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13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F9A1C-4837-446A-986B-761F1780C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778261-D172-454D-B584-81D335C89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1D5AC-AD0E-4B4F-8FD9-0FA2F0ECF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C69F1-08F6-4B72-9687-AF54E3C3F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052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731628-6C85-47A5-BE3B-4E0558599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DA225D-96F7-4A61-AF19-56980956E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4DAD9-3A0F-4140-9943-3FACC273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8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11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903B4-76CD-442F-BBF5-2EA957AFA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D9FAC-FD26-4AFF-987E-D803522C5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DDD7C-8734-43AE-9922-53F5E71EA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D366B-58E2-4511-8BF6-1D4919819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1773F-D9E9-4E89-9F64-314B992BE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F77CC-A23E-468A-82B3-25F2DD9C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04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F0F3C-4371-4D92-8C13-6A760EFCD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A8C0B6-5A58-4161-9278-E2622D937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F38ED-343B-42D2-BE8F-C2A19B11A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B026C-31D3-406C-B0D9-0E15EFA36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BD561-A8AE-42AC-89A9-1700C175C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88D02-88E7-46A0-B3C4-82D98EEB5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49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DC324-E21E-46F4-ABBC-CB39774B1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4E00A-1169-4820-895F-0BC958673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008A0-2609-4414-9E2B-7645728EF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6D11A-C21A-4028-893D-2ACFE7BE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6153B-7544-424E-945D-85A54E5E4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2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855DA5-4ABF-4F1F-97F9-055D59E62D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AD10CE-BDC0-4E01-BC7C-3A3A15FFD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396D9-A2C4-4D12-8BEF-4A8BCAB0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DCB43-7DB1-4D69-B1C5-85E362CA1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22C96-7D44-4BF9-9078-9560638DA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4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5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08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6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3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7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6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69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866B9B-4BFD-445B-AF9C-750B2D83D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19330-9E4D-4264-BD85-BC5C58FC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7AF8A-2B93-496D-8DA8-C58D0BD18C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BA835-12AC-4E8F-955A-EA3F4DE2791F}" type="datetime1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EDE51-56B3-4D57-9E5B-D4B4EF2AE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44E0B-E935-42DA-8C87-8E52B2282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7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866B9B-4BFD-445B-AF9C-750B2D83D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19330-9E4D-4264-BD85-BC5C58FC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7AF8A-2B93-496D-8DA8-C58D0BD18C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BA835-12AC-4E8F-955A-EA3F4DE2791F}" type="datetime1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EDE51-56B3-4D57-9E5B-D4B4EF2AE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44E0B-E935-42DA-8C87-8E52B2282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8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C0CEC0-CC57-4851-B67F-FCCFA0C62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4552" y="871758"/>
            <a:ext cx="5825448" cy="387114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dirty="0"/>
              <a:t>Overview </a:t>
            </a:r>
            <a:r>
              <a:rPr lang="en-US" sz="3800" dirty="0" err="1"/>
              <a:t>Kebijakan</a:t>
            </a:r>
            <a:r>
              <a:rPr lang="en-US" sz="3800" dirty="0"/>
              <a:t> </a:t>
            </a:r>
            <a:r>
              <a:rPr lang="en-US" sz="3800" dirty="0" err="1"/>
              <a:t>Pelatihan</a:t>
            </a:r>
            <a:r>
              <a:rPr lang="en-US" sz="3800" dirty="0"/>
              <a:t> &amp; </a:t>
            </a:r>
            <a:r>
              <a:rPr lang="en-US" sz="3800" dirty="0" err="1"/>
              <a:t>Penjelasan</a:t>
            </a:r>
            <a:r>
              <a:rPr lang="en-US" sz="3800" dirty="0"/>
              <a:t> </a:t>
            </a:r>
            <a:r>
              <a:rPr lang="en-US" sz="3800" dirty="0" err="1"/>
              <a:t>Pemetaan</a:t>
            </a:r>
            <a:r>
              <a:rPr lang="en-US" sz="3800" dirty="0"/>
              <a:t> </a:t>
            </a:r>
            <a:r>
              <a:rPr lang="en-US" sz="3800" dirty="0" err="1"/>
              <a:t>Sikap</a:t>
            </a:r>
            <a:r>
              <a:rPr lang="en-US" sz="3800" dirty="0"/>
              <a:t> </a:t>
            </a:r>
            <a:r>
              <a:rPr lang="en-US" sz="3800" dirty="0" err="1"/>
              <a:t>Perilaku</a:t>
            </a:r>
            <a:r>
              <a:rPr lang="en-US" sz="3800" dirty="0"/>
              <a:t> </a:t>
            </a:r>
            <a:r>
              <a:rPr lang="en-US" sz="3800" dirty="0" err="1"/>
              <a:t>Kepemimpinan</a:t>
            </a:r>
            <a:r>
              <a:rPr lang="en-US" sz="3800" dirty="0"/>
              <a:t> dan Strategi </a:t>
            </a:r>
            <a:r>
              <a:rPr lang="en-US" sz="3800" dirty="0" err="1"/>
              <a:t>Pengembangan</a:t>
            </a:r>
            <a:r>
              <a:rPr lang="en-US" sz="3800" dirty="0"/>
              <a:t> </a:t>
            </a:r>
            <a:r>
              <a:rPr lang="en-US" sz="3800" dirty="0" err="1"/>
              <a:t>Potensi</a:t>
            </a:r>
            <a:r>
              <a:rPr lang="en-US" sz="3800" dirty="0"/>
              <a:t> </a:t>
            </a:r>
            <a:r>
              <a:rPr lang="en-US" sz="3800" dirty="0" err="1"/>
              <a:t>Diri</a:t>
            </a:r>
            <a:endParaRPr lang="en-ID" sz="3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E5B5A2-A345-43C9-B3F6-33B317E56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9964" y="4785543"/>
            <a:ext cx="6267236" cy="1005657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Oleh</a:t>
            </a:r>
          </a:p>
          <a:p>
            <a:pPr>
              <a:lnSpc>
                <a:spcPct val="100000"/>
              </a:lnSpc>
            </a:pPr>
            <a:r>
              <a:rPr lang="en-ID" sz="1400" dirty="0" err="1"/>
              <a:t>Riyadi</a:t>
            </a:r>
            <a:r>
              <a:rPr lang="en-ID" sz="1400" dirty="0"/>
              <a:t> (</a:t>
            </a:r>
            <a:r>
              <a:rPr lang="en-ID" sz="1400" dirty="0" err="1"/>
              <a:t>Kepala</a:t>
            </a:r>
            <a:r>
              <a:rPr lang="en-ID" sz="1400" dirty="0"/>
              <a:t> Pusat </a:t>
            </a:r>
            <a:r>
              <a:rPr lang="en-ID" sz="1400" dirty="0" err="1"/>
              <a:t>Pembelajaran</a:t>
            </a:r>
            <a:r>
              <a:rPr lang="en-ID" sz="1400" dirty="0"/>
              <a:t> dan Strategi </a:t>
            </a:r>
            <a:r>
              <a:rPr lang="en-ID" sz="1400" dirty="0" err="1"/>
              <a:t>Kebijakan</a:t>
            </a:r>
            <a:r>
              <a:rPr lang="en-ID" sz="1400" dirty="0"/>
              <a:t> </a:t>
            </a:r>
            <a:r>
              <a:rPr lang="en-ID" sz="1400" dirty="0" err="1"/>
              <a:t>Talenta</a:t>
            </a:r>
            <a:r>
              <a:rPr lang="en-ID" sz="1400" dirty="0"/>
              <a:t> ASN Nasional)</a:t>
            </a:r>
          </a:p>
          <a:p>
            <a:pPr>
              <a:lnSpc>
                <a:spcPct val="100000"/>
              </a:lnSpc>
            </a:pPr>
            <a:r>
              <a:rPr lang="en-ID" sz="1400" dirty="0"/>
              <a:t>Baban Sobandi (</a:t>
            </a:r>
            <a:r>
              <a:rPr lang="en-ID" sz="1400" dirty="0" err="1"/>
              <a:t>Widyaiswara</a:t>
            </a:r>
            <a:r>
              <a:rPr lang="en-ID" sz="1400" dirty="0"/>
              <a:t>)</a:t>
            </a:r>
          </a:p>
        </p:txBody>
      </p:sp>
      <p:pic>
        <p:nvPicPr>
          <p:cNvPr id="4" name="Picture 3" descr="Wavy 3D art">
            <a:extLst>
              <a:ext uri="{FF2B5EF4-FFF2-40B4-BE49-F238E27FC236}">
                <a16:creationId xmlns:a16="http://schemas.microsoft.com/office/drawing/2014/main" id="{42038AE4-3B3C-C933-4913-54DCBD9EA9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744" r="17146" b="2"/>
          <a:stretch/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2144C94-6CDA-450D-82C7-B3BA00A1E1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512" y="-2801"/>
            <a:ext cx="2160725" cy="1097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62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98CCC-668E-4E45-BA7B-17A104F19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8914"/>
            <a:ext cx="10515600" cy="761774"/>
          </a:xfrm>
        </p:spPr>
        <p:txBody>
          <a:bodyPr/>
          <a:lstStyle/>
          <a:p>
            <a:r>
              <a:rPr lang="en-US" dirty="0"/>
              <a:t>Essay agenda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06A67-A9A4-4207-8B2E-61D5A6E17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7829"/>
            <a:ext cx="10515600" cy="4798105"/>
          </a:xfrm>
        </p:spPr>
        <p:txBody>
          <a:bodyPr>
            <a:normAutofit fontScale="77500" lnSpcReduction="20000"/>
          </a:bodyPr>
          <a:lstStyle/>
          <a:p>
            <a:r>
              <a:rPr lang="en-US" sz="2600" b="1" dirty="0" err="1">
                <a:latin typeface="Bookman Old Style" panose="02050604050505020204" pitchFamily="18" charset="0"/>
              </a:rPr>
              <a:t>Judul</a:t>
            </a:r>
            <a:r>
              <a:rPr lang="en-US" sz="2600" b="1" dirty="0">
                <a:latin typeface="Bookman Old Style" panose="02050604050505020204" pitchFamily="18" charset="0"/>
              </a:rPr>
              <a:t>: </a:t>
            </a:r>
            <a:r>
              <a:rPr lang="en-US" sz="2600" dirty="0" err="1">
                <a:latin typeface="Bookman Old Style" panose="02050604050505020204" pitchFamily="18" charset="0"/>
              </a:rPr>
              <a:t>Berisi</a:t>
            </a:r>
            <a:r>
              <a:rPr lang="en-US" sz="2600" dirty="0">
                <a:latin typeface="Bookman Old Style" panose="02050604050505020204" pitchFamily="18" charset="0"/>
              </a:rPr>
              <a:t> minimal area </a:t>
            </a:r>
            <a:r>
              <a:rPr lang="en-US" sz="2600" dirty="0" err="1">
                <a:latin typeface="Bookman Old Style" panose="02050604050505020204" pitchFamily="18" charset="0"/>
              </a:rPr>
              <a:t>perubahan</a:t>
            </a:r>
            <a:r>
              <a:rPr lang="en-US" sz="2600" dirty="0">
                <a:latin typeface="Bookman Old Style" panose="02050604050505020204" pitchFamily="18" charset="0"/>
              </a:rPr>
              <a:t> pada </a:t>
            </a:r>
            <a:r>
              <a:rPr lang="en-US" sz="2600" dirty="0" err="1">
                <a:latin typeface="Bookman Old Style" panose="02050604050505020204" pitchFamily="18" charset="0"/>
              </a:rPr>
              <a:t>organisasi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peserta</a:t>
            </a:r>
            <a:r>
              <a:rPr lang="en-US" sz="2600" dirty="0">
                <a:latin typeface="Bookman Old Style" panose="02050604050505020204" pitchFamily="18" charset="0"/>
              </a:rPr>
              <a:t>. </a:t>
            </a:r>
            <a:r>
              <a:rPr lang="en-US" sz="2600" dirty="0" err="1">
                <a:latin typeface="Bookman Old Style" panose="02050604050505020204" pitchFamily="18" charset="0"/>
              </a:rPr>
              <a:t>Lebih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baik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kalau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sudah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ada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gambaran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solusi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inovatif</a:t>
            </a:r>
            <a:endParaRPr lang="en-US" sz="2600" b="1" dirty="0">
              <a:latin typeface="Bookman Old Style" panose="02050604050505020204" pitchFamily="18" charset="0"/>
            </a:endParaRPr>
          </a:p>
          <a:p>
            <a:r>
              <a:rPr lang="en-US" sz="2600" b="1" dirty="0" err="1">
                <a:latin typeface="Bookman Old Style" panose="02050604050505020204" pitchFamily="18" charset="0"/>
              </a:rPr>
              <a:t>Latar</a:t>
            </a:r>
            <a:r>
              <a:rPr lang="en-US" sz="2600" b="1" dirty="0">
                <a:latin typeface="Bookman Old Style" panose="02050604050505020204" pitchFamily="18" charset="0"/>
              </a:rPr>
              <a:t> </a:t>
            </a:r>
            <a:r>
              <a:rPr lang="en-US" sz="2600" b="1" dirty="0" err="1">
                <a:latin typeface="Bookman Old Style" panose="02050604050505020204" pitchFamily="18" charset="0"/>
              </a:rPr>
              <a:t>Belakang</a:t>
            </a:r>
            <a:r>
              <a:rPr lang="en-US" sz="2600" b="1" dirty="0">
                <a:latin typeface="Bookman Old Style" panose="02050604050505020204" pitchFamily="18" charset="0"/>
              </a:rPr>
              <a:t>: </a:t>
            </a:r>
            <a:r>
              <a:rPr lang="en-US" sz="2600" dirty="0" err="1">
                <a:latin typeface="Bookman Old Style" panose="02050604050505020204" pitchFamily="18" charset="0"/>
              </a:rPr>
              <a:t>Berisi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pentingnya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hal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tersebut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untuk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dianalisis</a:t>
            </a:r>
            <a:r>
              <a:rPr lang="en-US" sz="2600" dirty="0">
                <a:latin typeface="Bookman Old Style" panose="02050604050505020204" pitchFamily="18" charset="0"/>
              </a:rPr>
              <a:t>, </a:t>
            </a:r>
            <a:r>
              <a:rPr lang="en-US" sz="2600" dirty="0" err="1">
                <a:latin typeface="Bookman Old Style" panose="02050604050505020204" pitchFamily="18" charset="0"/>
              </a:rPr>
              <a:t>dibahas</a:t>
            </a:r>
            <a:r>
              <a:rPr lang="en-US" sz="2600" dirty="0">
                <a:latin typeface="Bookman Old Style" panose="02050604050505020204" pitchFamily="18" charset="0"/>
              </a:rPr>
              <a:t> dan </a:t>
            </a:r>
            <a:r>
              <a:rPr lang="en-US" sz="2600" dirty="0" err="1">
                <a:latin typeface="Bookman Old Style" panose="02050604050505020204" pitchFamily="18" charset="0"/>
              </a:rPr>
              <a:t>dicari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solusinya</a:t>
            </a:r>
            <a:r>
              <a:rPr lang="en-US" sz="2600" dirty="0">
                <a:latin typeface="Bookman Old Style" panose="02050604050505020204" pitchFamily="18" charset="0"/>
              </a:rPr>
              <a:t>, yang </a:t>
            </a:r>
            <a:r>
              <a:rPr lang="en-US" sz="2600" dirty="0" err="1">
                <a:latin typeface="Bookman Old Style" panose="02050604050505020204" pitchFamily="18" charset="0"/>
              </a:rPr>
              <a:t>terjadi</a:t>
            </a:r>
            <a:r>
              <a:rPr lang="en-US" sz="2600" dirty="0">
                <a:latin typeface="Bookman Old Style" panose="02050604050505020204" pitchFamily="18" charset="0"/>
              </a:rPr>
              <a:t> pada </a:t>
            </a:r>
            <a:r>
              <a:rPr lang="en-US" sz="2600" dirty="0" err="1">
                <a:latin typeface="Bookman Old Style" panose="02050604050505020204" pitchFamily="18" charset="0"/>
              </a:rPr>
              <a:t>organisasi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peserta</a:t>
            </a:r>
            <a:r>
              <a:rPr lang="en-US" sz="26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ID" sz="2600" b="1" dirty="0" err="1">
                <a:latin typeface="Bookman Old Style" panose="02050604050505020204" pitchFamily="18" charset="0"/>
              </a:rPr>
              <a:t>Identifikasi</a:t>
            </a:r>
            <a:r>
              <a:rPr lang="en-ID" sz="2600" b="1" dirty="0">
                <a:latin typeface="Bookman Old Style" panose="02050604050505020204" pitchFamily="18" charset="0"/>
              </a:rPr>
              <a:t> </a:t>
            </a:r>
            <a:r>
              <a:rPr lang="en-ID" sz="2600" b="1" dirty="0" err="1">
                <a:latin typeface="Bookman Old Style" panose="02050604050505020204" pitchFamily="18" charset="0"/>
              </a:rPr>
              <a:t>Masalah</a:t>
            </a:r>
            <a:r>
              <a:rPr lang="en-ID" sz="2600" b="1" dirty="0">
                <a:latin typeface="Bookman Old Style" panose="02050604050505020204" pitchFamily="18" charset="0"/>
              </a:rPr>
              <a:t>: </a:t>
            </a:r>
            <a:r>
              <a:rPr lang="en-ID" sz="2600" dirty="0" err="1">
                <a:latin typeface="Bookman Old Style" panose="02050604050505020204" pitchFamily="18" charset="0"/>
              </a:rPr>
              <a:t>Berisi</a:t>
            </a:r>
            <a:r>
              <a:rPr lang="en-ID" sz="2600" dirty="0">
                <a:latin typeface="Bookman Old Style" panose="02050604050505020204" pitchFamily="18" charset="0"/>
              </a:rPr>
              <a:t> </a:t>
            </a:r>
            <a:r>
              <a:rPr lang="en-ID" sz="2600" dirty="0" err="1">
                <a:latin typeface="Bookman Old Style" panose="02050604050505020204" pitchFamily="18" charset="0"/>
              </a:rPr>
              <a:t>masalah-masalah</a:t>
            </a:r>
            <a:r>
              <a:rPr lang="en-ID" sz="2600" dirty="0">
                <a:latin typeface="Bookman Old Style" panose="02050604050505020204" pitchFamily="18" charset="0"/>
              </a:rPr>
              <a:t> yang </a:t>
            </a:r>
            <a:r>
              <a:rPr lang="en-ID" sz="2600" dirty="0" err="1">
                <a:latin typeface="Bookman Old Style" panose="02050604050505020204" pitchFamily="18" charset="0"/>
              </a:rPr>
              <a:t>ada</a:t>
            </a:r>
            <a:r>
              <a:rPr lang="en-ID" sz="2600" dirty="0">
                <a:latin typeface="Bookman Old Style" panose="02050604050505020204" pitchFamily="18" charset="0"/>
              </a:rPr>
              <a:t> pada </a:t>
            </a:r>
            <a:r>
              <a:rPr lang="en-ID" sz="2600" dirty="0" err="1">
                <a:latin typeface="Bookman Old Style" panose="02050604050505020204" pitchFamily="18" charset="0"/>
              </a:rPr>
              <a:t>organisasi</a:t>
            </a:r>
            <a:r>
              <a:rPr lang="en-ID" sz="2600" dirty="0">
                <a:latin typeface="Bookman Old Style" panose="02050604050505020204" pitchFamily="18" charset="0"/>
              </a:rPr>
              <a:t> </a:t>
            </a:r>
            <a:r>
              <a:rPr lang="en-ID" sz="2600" dirty="0" err="1">
                <a:latin typeface="Bookman Old Style" panose="02050604050505020204" pitchFamily="18" charset="0"/>
              </a:rPr>
              <a:t>peserta</a:t>
            </a:r>
            <a:r>
              <a:rPr lang="en-ID" sz="2600" dirty="0">
                <a:latin typeface="Bookman Old Style" panose="02050604050505020204" pitchFamily="18" charset="0"/>
              </a:rPr>
              <a:t> </a:t>
            </a:r>
            <a:r>
              <a:rPr lang="en-ID" sz="2600" dirty="0" err="1">
                <a:latin typeface="Bookman Old Style" panose="02050604050505020204" pitchFamily="18" charset="0"/>
              </a:rPr>
              <a:t>disertasi</a:t>
            </a:r>
            <a:r>
              <a:rPr lang="en-ID" sz="2600" dirty="0">
                <a:latin typeface="Bookman Old Style" panose="02050604050505020204" pitchFamily="18" charset="0"/>
              </a:rPr>
              <a:t> </a:t>
            </a:r>
            <a:r>
              <a:rPr lang="en-ID" sz="2600" dirty="0" err="1">
                <a:latin typeface="Bookman Old Style" panose="02050604050505020204" pitchFamily="18" charset="0"/>
              </a:rPr>
              <a:t>bukti</a:t>
            </a:r>
            <a:r>
              <a:rPr lang="en-ID" sz="2600" dirty="0">
                <a:latin typeface="Bookman Old Style" panose="02050604050505020204" pitchFamily="18" charset="0"/>
              </a:rPr>
              <a:t> (data), </a:t>
            </a:r>
            <a:r>
              <a:rPr lang="en-ID" sz="2600" dirty="0" err="1">
                <a:latin typeface="Bookman Old Style" panose="02050604050505020204" pitchFamily="18" charset="0"/>
              </a:rPr>
              <a:t>serta</a:t>
            </a:r>
            <a:r>
              <a:rPr lang="en-ID" sz="2600" dirty="0">
                <a:latin typeface="Bookman Old Style" panose="02050604050505020204" pitchFamily="18" charset="0"/>
              </a:rPr>
              <a:t> </a:t>
            </a:r>
            <a:r>
              <a:rPr lang="en-ID" sz="2600" dirty="0" err="1">
                <a:latin typeface="Bookman Old Style" panose="02050604050505020204" pitchFamily="18" charset="0"/>
              </a:rPr>
              <a:t>hasil</a:t>
            </a:r>
            <a:r>
              <a:rPr lang="en-ID" sz="2600" dirty="0">
                <a:latin typeface="Bookman Old Style" panose="02050604050505020204" pitchFamily="18" charset="0"/>
              </a:rPr>
              <a:t> </a:t>
            </a:r>
            <a:r>
              <a:rPr lang="en-ID" sz="2600" dirty="0" err="1">
                <a:latin typeface="Bookman Old Style" panose="02050604050505020204" pitchFamily="18" charset="0"/>
              </a:rPr>
              <a:t>penentuan</a:t>
            </a:r>
            <a:r>
              <a:rPr lang="en-ID" sz="2600" dirty="0">
                <a:latin typeface="Bookman Old Style" panose="02050604050505020204" pitchFamily="18" charset="0"/>
              </a:rPr>
              <a:t> </a:t>
            </a:r>
            <a:r>
              <a:rPr lang="en-ID" sz="2600" dirty="0" err="1">
                <a:latin typeface="Bookman Old Style" panose="02050604050505020204" pitchFamily="18" charset="0"/>
              </a:rPr>
              <a:t>prioritas</a:t>
            </a:r>
            <a:r>
              <a:rPr lang="en-ID" sz="2600" dirty="0">
                <a:latin typeface="Bookman Old Style" panose="02050604050505020204" pitchFamily="18" charset="0"/>
              </a:rPr>
              <a:t> </a:t>
            </a:r>
            <a:r>
              <a:rPr lang="en-ID" sz="2600" dirty="0" err="1">
                <a:latin typeface="Bookman Old Style" panose="02050604050505020204" pitchFamily="18" charset="0"/>
              </a:rPr>
              <a:t>masalah</a:t>
            </a:r>
            <a:r>
              <a:rPr lang="en-ID" sz="2600" dirty="0">
                <a:latin typeface="Bookman Old Style" panose="02050604050505020204" pitchFamily="18" charset="0"/>
              </a:rPr>
              <a:t> </a:t>
            </a:r>
            <a:r>
              <a:rPr lang="en-ID" sz="2600" dirty="0" err="1">
                <a:latin typeface="Bookman Old Style" panose="02050604050505020204" pitchFamily="18" charset="0"/>
              </a:rPr>
              <a:t>dengan</a:t>
            </a:r>
            <a:r>
              <a:rPr lang="en-ID" sz="2600" dirty="0">
                <a:latin typeface="Bookman Old Style" panose="02050604050505020204" pitchFamily="18" charset="0"/>
              </a:rPr>
              <a:t> </a:t>
            </a:r>
            <a:r>
              <a:rPr lang="en-ID" sz="2600" dirty="0" err="1">
                <a:latin typeface="Bookman Old Style" panose="02050604050505020204" pitchFamily="18" charset="0"/>
              </a:rPr>
              <a:t>mengunakan</a:t>
            </a:r>
            <a:r>
              <a:rPr lang="en-ID" sz="2600" dirty="0">
                <a:latin typeface="Bookman Old Style" panose="02050604050505020204" pitchFamily="18" charset="0"/>
              </a:rPr>
              <a:t> Teknik </a:t>
            </a:r>
            <a:r>
              <a:rPr lang="en-ID" sz="2600" dirty="0" err="1">
                <a:latin typeface="Bookman Old Style" panose="02050604050505020204" pitchFamily="18" charset="0"/>
              </a:rPr>
              <a:t>tertentu</a:t>
            </a:r>
            <a:r>
              <a:rPr lang="en-ID" sz="2600" dirty="0">
                <a:latin typeface="Bookman Old Style" panose="02050604050505020204" pitchFamily="18" charset="0"/>
              </a:rPr>
              <a:t> </a:t>
            </a:r>
          </a:p>
          <a:p>
            <a:r>
              <a:rPr lang="en-ID" sz="2600" b="1" dirty="0" err="1">
                <a:latin typeface="Bookman Old Style" panose="02050604050505020204" pitchFamily="18" charset="0"/>
              </a:rPr>
              <a:t>Analsisi</a:t>
            </a:r>
            <a:r>
              <a:rPr lang="en-ID" sz="2600" b="1" dirty="0">
                <a:latin typeface="Bookman Old Style" panose="02050604050505020204" pitchFamily="18" charset="0"/>
              </a:rPr>
              <a:t> </a:t>
            </a:r>
            <a:r>
              <a:rPr lang="en-ID" sz="2600" b="1" dirty="0" err="1">
                <a:latin typeface="Bookman Old Style" panose="02050604050505020204" pitchFamily="18" charset="0"/>
              </a:rPr>
              <a:t>penyebab</a:t>
            </a:r>
            <a:r>
              <a:rPr lang="en-ID" sz="2600" b="1" dirty="0">
                <a:latin typeface="Bookman Old Style" panose="02050604050505020204" pitchFamily="18" charset="0"/>
              </a:rPr>
              <a:t> </a:t>
            </a:r>
            <a:r>
              <a:rPr lang="en-ID" sz="2600" b="1" dirty="0" err="1">
                <a:latin typeface="Bookman Old Style" panose="02050604050505020204" pitchFamily="18" charset="0"/>
              </a:rPr>
              <a:t>masalah</a:t>
            </a:r>
            <a:r>
              <a:rPr lang="en-ID" sz="2600" b="1" dirty="0">
                <a:latin typeface="Bookman Old Style" panose="02050604050505020204" pitchFamily="18" charset="0"/>
              </a:rPr>
              <a:t>: </a:t>
            </a:r>
            <a:r>
              <a:rPr lang="en-ID" sz="2600" dirty="0" err="1">
                <a:latin typeface="Bookman Old Style" panose="02050604050505020204" pitchFamily="18" charset="0"/>
              </a:rPr>
              <a:t>Berisi</a:t>
            </a:r>
            <a:r>
              <a:rPr lang="en-ID" sz="2600" dirty="0">
                <a:latin typeface="Bookman Old Style" panose="02050604050505020204" pitchFamily="18" charset="0"/>
              </a:rPr>
              <a:t> proses dan </a:t>
            </a:r>
            <a:r>
              <a:rPr lang="en-ID" sz="2600" dirty="0" err="1">
                <a:latin typeface="Bookman Old Style" panose="02050604050505020204" pitchFamily="18" charset="0"/>
              </a:rPr>
              <a:t>hasil</a:t>
            </a:r>
            <a:r>
              <a:rPr lang="en-ID" sz="2600" dirty="0">
                <a:latin typeface="Bookman Old Style" panose="02050604050505020204" pitchFamily="18" charset="0"/>
              </a:rPr>
              <a:t> </a:t>
            </a:r>
            <a:r>
              <a:rPr lang="en-ID" sz="2600" dirty="0" err="1">
                <a:latin typeface="Bookman Old Style" panose="02050604050505020204" pitchFamily="18" charset="0"/>
              </a:rPr>
              <a:t>analisis</a:t>
            </a:r>
            <a:r>
              <a:rPr lang="en-ID" sz="2600" dirty="0">
                <a:latin typeface="Bookman Old Style" panose="02050604050505020204" pitchFamily="18" charset="0"/>
              </a:rPr>
              <a:t> </a:t>
            </a:r>
            <a:r>
              <a:rPr lang="en-ID" sz="2600" dirty="0" err="1">
                <a:latin typeface="Bookman Old Style" panose="02050604050505020204" pitchFamily="18" charset="0"/>
              </a:rPr>
              <a:t>penyebab</a:t>
            </a:r>
            <a:r>
              <a:rPr lang="en-ID" sz="2600" dirty="0">
                <a:latin typeface="Bookman Old Style" panose="02050604050505020204" pitchFamily="18" charset="0"/>
              </a:rPr>
              <a:t> </a:t>
            </a:r>
            <a:r>
              <a:rPr lang="en-ID" sz="2600" dirty="0" err="1">
                <a:latin typeface="Bookman Old Style" panose="02050604050505020204" pitchFamily="18" charset="0"/>
              </a:rPr>
              <a:t>masalah</a:t>
            </a:r>
            <a:r>
              <a:rPr lang="en-ID" sz="2600" dirty="0">
                <a:latin typeface="Bookman Old Style" panose="02050604050505020204" pitchFamily="18" charset="0"/>
              </a:rPr>
              <a:t> (</a:t>
            </a:r>
            <a:r>
              <a:rPr lang="en-ID" sz="2600" dirty="0" err="1">
                <a:latin typeface="Bookman Old Style" panose="02050604050505020204" pitchFamily="18" charset="0"/>
              </a:rPr>
              <a:t>masalah</a:t>
            </a:r>
            <a:r>
              <a:rPr lang="en-ID" sz="2600" dirty="0">
                <a:latin typeface="Bookman Old Style" panose="02050604050505020204" pitchFamily="18" charset="0"/>
              </a:rPr>
              <a:t> yang </a:t>
            </a:r>
            <a:r>
              <a:rPr lang="en-ID" sz="2600" dirty="0" err="1">
                <a:latin typeface="Bookman Old Style" panose="02050604050505020204" pitchFamily="18" charset="0"/>
              </a:rPr>
              <a:t>prioritas</a:t>
            </a:r>
            <a:r>
              <a:rPr lang="en-ID" sz="2600" dirty="0">
                <a:latin typeface="Bookman Old Style" panose="02050604050505020204" pitchFamily="18" charset="0"/>
              </a:rPr>
              <a:t>) </a:t>
            </a:r>
            <a:r>
              <a:rPr lang="en-ID" sz="2600" dirty="0" err="1">
                <a:latin typeface="Bookman Old Style" panose="02050604050505020204" pitchFamily="18" charset="0"/>
              </a:rPr>
              <a:t>dengan</a:t>
            </a:r>
            <a:r>
              <a:rPr lang="en-ID" sz="2600" dirty="0">
                <a:latin typeface="Bookman Old Style" panose="02050604050505020204" pitchFamily="18" charset="0"/>
              </a:rPr>
              <a:t> </a:t>
            </a:r>
            <a:r>
              <a:rPr lang="en-ID" sz="2600" dirty="0" err="1">
                <a:latin typeface="Bookman Old Style" panose="02050604050505020204" pitchFamily="18" charset="0"/>
              </a:rPr>
              <a:t>mengguankan</a:t>
            </a:r>
            <a:r>
              <a:rPr lang="en-ID" sz="2600" dirty="0">
                <a:latin typeface="Bookman Old Style" panose="02050604050505020204" pitchFamily="18" charset="0"/>
              </a:rPr>
              <a:t> Teknik </a:t>
            </a:r>
            <a:r>
              <a:rPr lang="en-ID" sz="2600" dirty="0" err="1">
                <a:latin typeface="Bookman Old Style" panose="02050604050505020204" pitchFamily="18" charset="0"/>
              </a:rPr>
              <a:t>tertentu</a:t>
            </a:r>
            <a:r>
              <a:rPr lang="en-ID" sz="2600" dirty="0">
                <a:latin typeface="Bookman Old Style" panose="02050604050505020204" pitchFamily="18" charset="0"/>
              </a:rPr>
              <a:t>, minimal </a:t>
            </a:r>
            <a:r>
              <a:rPr lang="en-ID" sz="2600" dirty="0" err="1">
                <a:latin typeface="Bookman Old Style" panose="02050604050505020204" pitchFamily="18" charset="0"/>
              </a:rPr>
              <a:t>dengan</a:t>
            </a:r>
            <a:r>
              <a:rPr lang="en-ID" sz="2600" dirty="0">
                <a:latin typeface="Bookman Old Style" panose="02050604050505020204" pitchFamily="18" charset="0"/>
              </a:rPr>
              <a:t> </a:t>
            </a:r>
            <a:r>
              <a:rPr lang="en-ID" sz="2600" dirty="0" err="1">
                <a:latin typeface="Bookman Old Style" panose="02050604050505020204" pitchFamily="18" charset="0"/>
              </a:rPr>
              <a:t>menggunakan</a:t>
            </a:r>
            <a:r>
              <a:rPr lang="en-ID" sz="2600" dirty="0">
                <a:latin typeface="Bookman Old Style" panose="02050604050505020204" pitchFamily="18" charset="0"/>
              </a:rPr>
              <a:t> </a:t>
            </a:r>
            <a:r>
              <a:rPr lang="en-ID" sz="2600" dirty="0" err="1">
                <a:latin typeface="Bookman Old Style" panose="02050604050505020204" pitchFamily="18" charset="0"/>
              </a:rPr>
              <a:t>analisis</a:t>
            </a:r>
            <a:r>
              <a:rPr lang="en-ID" sz="2600" dirty="0">
                <a:latin typeface="Bookman Old Style" panose="02050604050505020204" pitchFamily="18" charset="0"/>
              </a:rPr>
              <a:t> gap (</a:t>
            </a:r>
            <a:r>
              <a:rPr lang="en-ID" sz="2600" dirty="0" err="1">
                <a:latin typeface="Bookman Old Style" panose="02050604050505020204" pitchFamily="18" charset="0"/>
              </a:rPr>
              <a:t>Konsisi</a:t>
            </a:r>
            <a:r>
              <a:rPr lang="en-ID" sz="2600" dirty="0">
                <a:latin typeface="Bookman Old Style" panose="02050604050505020204" pitchFamily="18" charset="0"/>
              </a:rPr>
              <a:t> </a:t>
            </a:r>
            <a:r>
              <a:rPr lang="en-ID" sz="2600" dirty="0" err="1">
                <a:latin typeface="Bookman Old Style" panose="02050604050505020204" pitchFamily="18" charset="0"/>
              </a:rPr>
              <a:t>Saat</a:t>
            </a:r>
            <a:r>
              <a:rPr lang="en-ID" sz="2600" dirty="0">
                <a:latin typeface="Bookman Old Style" panose="02050604050505020204" pitchFamily="18" charset="0"/>
              </a:rPr>
              <a:t> </a:t>
            </a:r>
            <a:r>
              <a:rPr lang="en-ID" sz="2600" dirty="0" err="1">
                <a:latin typeface="Bookman Old Style" panose="02050604050505020204" pitchFamily="18" charset="0"/>
              </a:rPr>
              <a:t>ini</a:t>
            </a:r>
            <a:r>
              <a:rPr lang="en-ID" sz="2600" dirty="0">
                <a:latin typeface="Bookman Old Style" panose="02050604050505020204" pitchFamily="18" charset="0"/>
              </a:rPr>
              <a:t>, </a:t>
            </a:r>
            <a:r>
              <a:rPr lang="en-ID" sz="2600" dirty="0" err="1">
                <a:latin typeface="Bookman Old Style" panose="02050604050505020204" pitchFamily="18" charset="0"/>
              </a:rPr>
              <a:t>Kondidi</a:t>
            </a:r>
            <a:r>
              <a:rPr lang="en-ID" sz="2600" dirty="0">
                <a:latin typeface="Bookman Old Style" panose="02050604050505020204" pitchFamily="18" charset="0"/>
              </a:rPr>
              <a:t> Yang </a:t>
            </a:r>
            <a:r>
              <a:rPr lang="en-ID" sz="2600" dirty="0" err="1">
                <a:latin typeface="Bookman Old Style" panose="02050604050505020204" pitchFamily="18" charset="0"/>
              </a:rPr>
              <a:t>Diharapkan</a:t>
            </a:r>
            <a:r>
              <a:rPr lang="en-ID" sz="2600" dirty="0">
                <a:latin typeface="Bookman Old Style" panose="02050604050505020204" pitchFamily="18" charset="0"/>
              </a:rPr>
              <a:t>, </a:t>
            </a:r>
            <a:r>
              <a:rPr lang="en-ID" sz="2600" dirty="0" err="1">
                <a:latin typeface="Bookman Old Style" panose="02050604050505020204" pitchFamily="18" charset="0"/>
              </a:rPr>
              <a:t>Kesenjangan</a:t>
            </a:r>
            <a:r>
              <a:rPr lang="en-ID" sz="2600" dirty="0">
                <a:latin typeface="Bookman Old Style" panose="02050604050505020204" pitchFamily="18" charset="0"/>
              </a:rPr>
              <a:t>), dan </a:t>
            </a:r>
            <a:r>
              <a:rPr lang="en-ID" sz="2600" dirty="0" err="1">
                <a:latin typeface="Bookman Old Style" panose="02050604050505020204" pitchFamily="18" charset="0"/>
              </a:rPr>
              <a:t>dengan</a:t>
            </a:r>
            <a:r>
              <a:rPr lang="en-ID" sz="2600" dirty="0">
                <a:latin typeface="Bookman Old Style" panose="02050604050505020204" pitchFamily="18" charset="0"/>
              </a:rPr>
              <a:t> </a:t>
            </a:r>
            <a:r>
              <a:rPr lang="en-ID" sz="2600" dirty="0" err="1">
                <a:latin typeface="Bookman Old Style" panose="02050604050505020204" pitchFamily="18" charset="0"/>
              </a:rPr>
              <a:t>menggunakan</a:t>
            </a:r>
            <a:r>
              <a:rPr lang="en-ID" sz="2600" dirty="0">
                <a:latin typeface="Bookman Old Style" panose="02050604050505020204" pitchFamily="18" charset="0"/>
              </a:rPr>
              <a:t> </a:t>
            </a:r>
            <a:r>
              <a:rPr lang="en-ID" sz="2600" dirty="0" err="1">
                <a:latin typeface="Bookman Old Style" panose="02050604050505020204" pitchFamily="18" charset="0"/>
              </a:rPr>
              <a:t>sudut</a:t>
            </a:r>
            <a:r>
              <a:rPr lang="en-ID" sz="2600" dirty="0">
                <a:latin typeface="Bookman Old Style" panose="02050604050505020204" pitchFamily="18" charset="0"/>
              </a:rPr>
              <a:t> </a:t>
            </a:r>
            <a:r>
              <a:rPr lang="en-ID" sz="2600" dirty="0" err="1">
                <a:latin typeface="Bookman Old Style" panose="02050604050505020204" pitchFamily="18" charset="0"/>
              </a:rPr>
              <a:t>pandang</a:t>
            </a:r>
            <a:r>
              <a:rPr lang="en-ID" sz="2600" dirty="0">
                <a:latin typeface="Bookman Old Style" panose="02050604050505020204" pitchFamily="18" charset="0"/>
              </a:rPr>
              <a:t> Agenda </a:t>
            </a:r>
            <a:r>
              <a:rPr lang="en-ID" sz="2600" dirty="0" err="1">
                <a:latin typeface="Bookman Old Style" panose="02050604050505020204" pitchFamily="18" charset="0"/>
              </a:rPr>
              <a:t>Pembelajaran</a:t>
            </a:r>
            <a:r>
              <a:rPr lang="en-ID" sz="2600" dirty="0">
                <a:latin typeface="Bookman Old Style" panose="02050604050505020204" pitchFamily="18" charset="0"/>
              </a:rPr>
              <a:t> (I, II, III)</a:t>
            </a:r>
          </a:p>
          <a:p>
            <a:r>
              <a:rPr lang="en-US" sz="2600" b="1" dirty="0" err="1">
                <a:latin typeface="Bookman Old Style" panose="02050604050505020204" pitchFamily="18" charset="0"/>
              </a:rPr>
              <a:t>Gagasan</a:t>
            </a:r>
            <a:r>
              <a:rPr lang="en-US" sz="2600" dirty="0">
                <a:latin typeface="Bookman Old Style" panose="02050604050505020204" pitchFamily="18" charset="0"/>
              </a:rPr>
              <a:t> (</a:t>
            </a:r>
            <a:r>
              <a:rPr lang="en-US" sz="2600" dirty="0" err="1">
                <a:latin typeface="Bookman Old Style" panose="02050604050505020204" pitchFamily="18" charset="0"/>
              </a:rPr>
              <a:t>berisi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uaraian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pemikiran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terhadap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masalah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prioritas</a:t>
            </a:r>
            <a:r>
              <a:rPr lang="en-US" sz="2600" dirty="0">
                <a:latin typeface="Bookman Old Style" panose="02050604050505020204" pitchFamily="18" charset="0"/>
              </a:rPr>
              <a:t> yang </a:t>
            </a:r>
            <a:r>
              <a:rPr lang="en-US" sz="2600" dirty="0" err="1">
                <a:latin typeface="Bookman Old Style" panose="02050604050505020204" pitchFamily="18" charset="0"/>
              </a:rPr>
              <a:t>sudah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diidentifikasi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ditambah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dengan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pemahaman</a:t>
            </a:r>
            <a:r>
              <a:rPr lang="en-US" sz="2600" dirty="0">
                <a:latin typeface="Bookman Old Style" panose="02050604050505020204" pitchFamily="18" charset="0"/>
              </a:rPr>
              <a:t> agenda yang </a:t>
            </a:r>
            <a:r>
              <a:rPr lang="en-US" sz="2600" dirty="0" err="1">
                <a:latin typeface="Bookman Old Style" panose="02050604050505020204" pitchFamily="18" charset="0"/>
              </a:rPr>
              <a:t>sudah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dipelajari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berupa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solusi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alternatif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penyelesaiannya</a:t>
            </a:r>
            <a:r>
              <a:rPr lang="en-US" sz="2600" dirty="0">
                <a:latin typeface="Bookman Old Style" panose="02050604050505020204" pitchFamily="18" charset="0"/>
              </a:rPr>
              <a:t>, </a:t>
            </a:r>
            <a:r>
              <a:rPr lang="en-US" sz="2600" dirty="0" err="1">
                <a:latin typeface="Bookman Old Style" panose="02050604050505020204" pitchFamily="18" charset="0"/>
              </a:rPr>
              <a:t>gagasan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bersifat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implementatif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bukan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teoritik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sehingga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benar-benar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dapat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dilaksnakan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sesuai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dengan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err="1">
                <a:latin typeface="Bookman Old Style" panose="02050604050505020204" pitchFamily="18" charset="0"/>
              </a:rPr>
              <a:t>tugas</a:t>
            </a:r>
            <a:r>
              <a:rPr lang="en-US" sz="2600" dirty="0">
                <a:latin typeface="Bookman Old Style" panose="02050604050505020204" pitchFamily="18" charset="0"/>
              </a:rPr>
              <a:t> dan </a:t>
            </a:r>
            <a:r>
              <a:rPr lang="en-US" sz="2600" dirty="0" err="1">
                <a:latin typeface="Bookman Old Style" panose="02050604050505020204" pitchFamily="18" charset="0"/>
              </a:rPr>
              <a:t>fungsi</a:t>
            </a:r>
            <a:r>
              <a:rPr lang="en-US" sz="2600" dirty="0">
                <a:latin typeface="Bookman Old Style" panose="02050604050505020204" pitchFamily="18" charset="0"/>
              </a:rPr>
              <a:t> masing-masing </a:t>
            </a:r>
            <a:r>
              <a:rPr lang="en-US" sz="2600" dirty="0" err="1">
                <a:latin typeface="Bookman Old Style" panose="02050604050505020204" pitchFamily="18" charset="0"/>
              </a:rPr>
              <a:t>peserta</a:t>
            </a:r>
            <a:r>
              <a:rPr lang="en-US" sz="2600" dirty="0">
                <a:latin typeface="Bookman Old Style" panose="02050604050505020204" pitchFamily="18" charset="0"/>
              </a:rPr>
              <a:t>)</a:t>
            </a:r>
          </a:p>
          <a:p>
            <a:r>
              <a:rPr lang="en-US" sz="2600" dirty="0">
                <a:latin typeface="Bookman Old Style" panose="02050604050505020204" pitchFamily="18" charset="0"/>
              </a:rPr>
              <a:t>Batas </a:t>
            </a:r>
            <a:r>
              <a:rPr lang="en-US" sz="2600" dirty="0" err="1">
                <a:latin typeface="Bookman Old Style" panose="02050604050505020204" pitchFamily="18" charset="0"/>
              </a:rPr>
              <a:t>halaman</a:t>
            </a:r>
            <a:r>
              <a:rPr lang="en-US" sz="2600" dirty="0">
                <a:latin typeface="Bookman Old Style" panose="02050604050505020204" pitchFamily="18" charset="0"/>
              </a:rPr>
              <a:t> minimal 3 </a:t>
            </a:r>
            <a:r>
              <a:rPr lang="en-US" sz="2600" dirty="0" err="1">
                <a:latin typeface="Bookman Old Style" panose="02050604050505020204" pitchFamily="18" charset="0"/>
              </a:rPr>
              <a:t>halaman</a:t>
            </a:r>
            <a:r>
              <a:rPr lang="en-US" sz="2600" dirty="0">
                <a:latin typeface="Bookman Old Style" panose="02050604050505020204" pitchFamily="18" charset="0"/>
              </a:rPr>
              <a:t>, </a:t>
            </a:r>
            <a:r>
              <a:rPr lang="en-US" sz="2600" dirty="0" err="1">
                <a:latin typeface="Bookman Old Style" panose="02050604050505020204" pitchFamily="18" charset="0"/>
              </a:rPr>
              <a:t>maksimal</a:t>
            </a:r>
            <a:r>
              <a:rPr lang="en-US" sz="2600" dirty="0">
                <a:latin typeface="Bookman Old Style" panose="02050604050505020204" pitchFamily="18" charset="0"/>
              </a:rPr>
              <a:t> 5 </a:t>
            </a:r>
            <a:r>
              <a:rPr lang="en-US" sz="2600" dirty="0" err="1">
                <a:latin typeface="Bookman Old Style" panose="02050604050505020204" pitchFamily="18" charset="0"/>
              </a:rPr>
              <a:t>halaman</a:t>
            </a:r>
            <a:r>
              <a:rPr lang="en-US" sz="2600" dirty="0">
                <a:latin typeface="Bookman Old Style" panose="02050604050505020204" pitchFamily="18" charset="0"/>
              </a:rPr>
              <a:t> (Batasan </a:t>
            </a:r>
            <a:r>
              <a:rPr lang="en-US" sz="2600" dirty="0" err="1">
                <a:latin typeface="Bookman Old Style" panose="02050604050505020204" pitchFamily="18" charset="0"/>
              </a:rPr>
              <a:t>isi</a:t>
            </a:r>
            <a:r>
              <a:rPr lang="en-US" sz="2600" dirty="0">
                <a:latin typeface="Bookman Old Style" panose="02050604050505020204" pitchFamily="18" charset="0"/>
              </a:rPr>
              <a:t>)</a:t>
            </a:r>
            <a:endParaRPr lang="en-ID" sz="2600" dirty="0">
              <a:latin typeface="Bookman Old Style" panose="02050604050505020204" pitchFamily="18" charset="0"/>
            </a:endParaRPr>
          </a:p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340005-26E1-49C6-BFB1-756EC8B5BE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135"/>
            <a:ext cx="2160725" cy="1097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0858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2A9CD-38A7-424A-874E-12EC58016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5258" y="2409370"/>
            <a:ext cx="8548914" cy="20790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err="1"/>
              <a:t>Kelompok</a:t>
            </a:r>
            <a:r>
              <a:rPr lang="en-US" sz="7200" dirty="0"/>
              <a:t> </a:t>
            </a:r>
            <a:r>
              <a:rPr lang="en-US" sz="7200" dirty="0" err="1"/>
              <a:t>mata</a:t>
            </a:r>
            <a:r>
              <a:rPr lang="en-US" sz="7200" dirty="0"/>
              <a:t> </a:t>
            </a:r>
            <a:r>
              <a:rPr lang="en-US" sz="7200" dirty="0" err="1"/>
              <a:t>pelatihan</a:t>
            </a:r>
            <a:r>
              <a:rPr lang="en-US" sz="7200" dirty="0"/>
              <a:t> inti</a:t>
            </a:r>
            <a:endParaRPr lang="en-ID" sz="7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993597-1B7A-442A-8DAE-06FFF583F2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9352" y="981937"/>
            <a:ext cx="2160725" cy="1097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5918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890466-CD8C-4C5C-83FB-4EA0AD99A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323" y="1"/>
            <a:ext cx="12244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38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AB1541-7A8D-4B45-BED2-DF27BCEE5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2745"/>
            <a:ext cx="12250775" cy="682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68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0F39B9-4F40-409A-9178-D35BD3B36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7" y="0"/>
            <a:ext cx="121523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84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0C53F4-3191-491A-B8FD-29BF71DB2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47"/>
            <a:ext cx="12209913" cy="684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06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A9D786-3D9B-4637-BBD6-CDEC45BD2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128" y="0"/>
            <a:ext cx="12242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97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A63475-C668-425A-8DA7-18C0745C0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54" y="116114"/>
            <a:ext cx="12062439" cy="67418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753A8A-A9B7-4FC1-AE09-176EA0A303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512" y="-2801"/>
            <a:ext cx="2160725" cy="1097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624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A07BFD-EA5F-4F3E-8015-4F2B36494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652" y="0"/>
            <a:ext cx="12303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3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AE10FC-37C1-4BAB-9A1A-8CBF6AF8A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5" y="101600"/>
            <a:ext cx="12139516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62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AE9BF-6C98-40AD-9C68-71BF1A17B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56923"/>
            <a:ext cx="10667999" cy="591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05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436A01-9AB0-4672-A31E-25EF05812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051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0C412-E506-4CB2-BB57-7481266ED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637" y="461433"/>
            <a:ext cx="2160725" cy="1097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1277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0DD438-BD48-492E-8532-77CC7DAF5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730"/>
            <a:ext cx="12218298" cy="684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09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05ADD1-9F51-46E0-B420-FAC2A7DD1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388" y="0"/>
            <a:ext cx="1226477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011828-E488-4F2B-B495-29C72C6E52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13" y="531771"/>
            <a:ext cx="1991913" cy="1097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8776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CBC128-B521-4D7A-B914-8F8D2F678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18" y="1"/>
            <a:ext cx="11948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94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F70C5F-057F-4895-AB7C-F4E22A01E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39568"/>
            <a:ext cx="12035627" cy="671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02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8400BF-00EE-4261-B1D7-2070A659D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7" y="0"/>
            <a:ext cx="12163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61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2F0900-D047-4F05-8A42-EACF55992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99" y="0"/>
            <a:ext cx="12221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81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6A2583-8278-4A93-8296-479962F85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37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56510A-0819-4EA2-AA57-A3FCF2AB87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778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67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F7E8F2-27DD-4B9D-ADAA-9169766091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33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31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CCEF05-C2B9-40B0-BC79-E951FED76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98" y="138023"/>
            <a:ext cx="11680166" cy="652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69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068E1E-4EAD-4B50-9B68-EA6D0AF495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778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56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3D25F-B26C-453D-BFED-06B6B1842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Hasil PEMETAAN SIKAP PERILAKU KEPEMIMPINAN &amp; RENCANA STARTEGI PENGEMBANGAN</a:t>
            </a:r>
            <a:endParaRPr lang="en-ID" sz="28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29CF5-5367-46B5-A6BA-552F39390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27598"/>
            <a:ext cx="5212080" cy="657225"/>
          </a:xfrm>
        </p:spPr>
        <p:txBody>
          <a:bodyPr/>
          <a:lstStyle/>
          <a:p>
            <a:r>
              <a:rPr lang="en-US" dirty="0"/>
              <a:t>DESKRIPSI HASIL PEMETAAN POTENSI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9D80CF-0AFA-4BC7-B756-24194DC39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13762"/>
            <a:ext cx="5212080" cy="3519185"/>
          </a:xfrm>
          <a:ln w="28575">
            <a:solidFill>
              <a:schemeClr val="accent1"/>
            </a:solidFill>
          </a:ln>
        </p:spPr>
        <p:txBody>
          <a:bodyPr/>
          <a:lstStyle/>
          <a:p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BF2C6C-9273-4016-8831-479B4A1856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27598"/>
            <a:ext cx="5212080" cy="657225"/>
          </a:xfrm>
        </p:spPr>
        <p:txBody>
          <a:bodyPr/>
          <a:lstStyle/>
          <a:p>
            <a:r>
              <a:rPr lang="en-US" dirty="0"/>
              <a:t>STRATEGI PENGEMBANGAN POTENSI DIRI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928A42-0432-433F-86D3-9F49FB5CAB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13762"/>
            <a:ext cx="5212080" cy="3519185"/>
          </a:xfrm>
          <a:ln w="28575">
            <a:solidFill>
              <a:schemeClr val="accent1"/>
            </a:solidFill>
          </a:ln>
        </p:spPr>
        <p:txBody>
          <a:bodyPr/>
          <a:lstStyle/>
          <a:p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AEF16E-A9C9-4876-8233-DD6A25189C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512" y="-2801"/>
            <a:ext cx="1710559" cy="868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88925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4BBE4-9026-4267-884E-72ECFA27D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IMPLEMENTASI RENCANA STRATEGI PENGEMBANGAN POTENSI DIRI</a:t>
            </a:r>
            <a:endParaRPr lang="en-ID" sz="28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04F7A6-FC72-409A-92C1-5185DD163B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RENCANA STRATEGI PENGEMBANGAN POTENSI DIRI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B73B9D-10C8-4AF7-83B5-8C632C29A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28575">
            <a:solidFill>
              <a:schemeClr val="accent1"/>
            </a:solidFill>
          </a:ln>
        </p:spPr>
        <p:txBody>
          <a:bodyPr/>
          <a:lstStyle/>
          <a:p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08C472-6971-47BD-9835-341C5F760D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BUKTI PROGRES IMPLEMENTASI (LAMPIRKAN)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7E52F7-79AA-4911-B954-0174D436C0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ADFED6-A711-4223-B809-CB346D5444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513" y="-2801"/>
            <a:ext cx="1823100" cy="925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8315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FAC8DF-BECF-4C8C-B412-62C77994DA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778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89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0EE777-305E-4F97-9447-1EDB6D1C56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778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72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05F3AA-E3D2-4BF7-B37E-4F0401E70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2" y="0"/>
            <a:ext cx="12138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86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860C4-D397-46DD-BB68-4D7658F0CA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34" b="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26BDA0-8EE4-428B-860E-57861C510A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2746" y="0"/>
            <a:ext cx="2160725" cy="1097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371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3D2CC2-2C33-4DC2-974B-193C696F2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4226"/>
            <a:ext cx="12191999" cy="57637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46535A-8D47-44E2-870F-7549695137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512" y="-2801"/>
            <a:ext cx="2160725" cy="1097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0287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BAEF45-6E59-408D-BA4E-9DED954CA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895"/>
            <a:ext cx="12237026" cy="64641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AF5197-0FE5-4483-B6B7-AE637E5CDB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512" y="-2801"/>
            <a:ext cx="2160725" cy="1097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345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E53CF2-16C0-4952-B42C-CDFD048ED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71" y="0"/>
            <a:ext cx="11984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99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785967-084B-44CD-9587-3A5F529124CD}"/>
              </a:ext>
            </a:extLst>
          </p:cNvPr>
          <p:cNvGrpSpPr/>
          <p:nvPr/>
        </p:nvGrpSpPr>
        <p:grpSpPr>
          <a:xfrm>
            <a:off x="0" y="0"/>
            <a:ext cx="12191999" cy="6857999"/>
            <a:chOff x="0" y="0"/>
            <a:chExt cx="12191999" cy="68579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19D04A5-0D79-4607-A667-8F8563554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0178B04-8F15-43A2-A1B1-030587DDDD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3308" t="2051" r="6308" b="90359"/>
            <a:stretch/>
          </p:blipFill>
          <p:spPr>
            <a:xfrm>
              <a:off x="7146389" y="112541"/>
              <a:ext cx="4276578" cy="520505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7872378-15D2-4AE9-883A-EB242AE9EA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135"/>
            <a:ext cx="2160725" cy="1097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54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60E3C6-2A93-43B5-96D8-E62CFDB31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1" y="172528"/>
            <a:ext cx="11645660" cy="652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53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A7C85A-8172-4CCD-BE80-02AB384D3A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6" b="685"/>
          <a:stretch/>
        </p:blipFill>
        <p:spPr>
          <a:xfrm>
            <a:off x="333830" y="275773"/>
            <a:ext cx="11277599" cy="631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63204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239</Words>
  <Application>Microsoft Office PowerPoint</Application>
  <PresentationFormat>Widescreen</PresentationFormat>
  <Paragraphs>18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Bookman Old Style</vt:lpstr>
      <vt:lpstr>Calibri</vt:lpstr>
      <vt:lpstr>Calibri Light</vt:lpstr>
      <vt:lpstr>Calisto MT</vt:lpstr>
      <vt:lpstr>Univers Condensed</vt:lpstr>
      <vt:lpstr>ChronicleVTI</vt:lpstr>
      <vt:lpstr>Office Theme</vt:lpstr>
      <vt:lpstr>1_Office Theme</vt:lpstr>
      <vt:lpstr>Overview Kebijakan Pelatihan &amp; Penjelasan Pemetaan Sikap Perilaku Kepemimpinan dan Strategi Pengembangan Potensi Diri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Essay agenda</vt:lpstr>
      <vt:lpstr>Kelompok mata pelatihan inti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Hasil PEMETAAN SIKAP PERILAKU KEPEMIMPINAN &amp; RENCANA STARTEGI PENGEMBANGAN</vt:lpstr>
      <vt:lpstr>IMPLEMENTASI RENCANA STRATEGI PENGEMBANGAN POTENSI DIRI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Kebijakan Pelatihan &amp; Penjelasan Pemetaan Sikap Perilaku Kepemimpinan dan Strategi Pengembangan Potensi Diri</dc:title>
  <dc:creator>Baban  Sobandi</dc:creator>
  <cp:lastModifiedBy>Baban  Sobandi</cp:lastModifiedBy>
  <cp:revision>11</cp:revision>
  <dcterms:created xsi:type="dcterms:W3CDTF">2025-04-19T14:33:18Z</dcterms:created>
  <dcterms:modified xsi:type="dcterms:W3CDTF">2025-04-21T06:01:01Z</dcterms:modified>
</cp:coreProperties>
</file>